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6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3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6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2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8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3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0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9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0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8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5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76B6-22DC-4021-82CE-6AC5AFDFFD9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D6F2D-DFA1-45FD-859C-D2A2380B5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4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192" y="228600"/>
            <a:ext cx="8818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9: ĐỜI SỐNG CỦA NGƯỜI NGUYÊN THỦY 			TRÊN ĐẤT NƯỚC TA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133600"/>
            <a:ext cx="495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 DUNG BÀI HỌC: </a:t>
            </a: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55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46" y="123201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146" y="1794073"/>
            <a:ext cx="769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92" y="2322697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gốm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4" y="2784362"/>
            <a:ext cx="8131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33" y="3262126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92" y="3746329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8172" y="104035"/>
            <a:ext cx="8818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9: ĐỜI SỐNG CỦA NGƯỜI NGUYÊN THỦY 			TRÊN ĐẤT NƯỚC TA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3068392" y="1493620"/>
            <a:ext cx="284408" cy="1065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9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72" y="10668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9002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72" y="205168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72" y="2618704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72" y="3128524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72" y="3590189"/>
            <a:ext cx="7450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hang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07546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777821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Đời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sống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nguyên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thủy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trên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đất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nước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ta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phát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triển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cao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mặt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172" y="104035"/>
            <a:ext cx="8818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9: ĐỜI SỐNG CỦA NGƯỜI NGUYÊN THỦY 			TRÊN ĐẤT NƯỚC TA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8600"/>
            <a:ext cx="6640720" cy="5715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7800" y="6117465"/>
            <a:ext cx="6405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rìu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Bình-Bắc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8763000" y="6477000"/>
            <a:ext cx="1524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52194"/>
            <a:ext cx="5864354" cy="50580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63592" y="5720192"/>
            <a:ext cx="5864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5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061" y="609295"/>
            <a:ext cx="6257339" cy="42675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5029200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		(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18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209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ThanhTuyen</dc:creator>
  <cp:lastModifiedBy>ThanhTuyen</cp:lastModifiedBy>
  <cp:revision>16</cp:revision>
  <dcterms:created xsi:type="dcterms:W3CDTF">2015-10-15T14:42:34Z</dcterms:created>
  <dcterms:modified xsi:type="dcterms:W3CDTF">2015-10-15T16:14:42Z</dcterms:modified>
</cp:coreProperties>
</file>